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72" r:id="rId12"/>
    <p:sldId id="264" r:id="rId13"/>
    <p:sldId id="273" r:id="rId14"/>
    <p:sldId id="265" r:id="rId15"/>
    <p:sldId id="274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15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7/1/2018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8930" y="694433"/>
            <a:ext cx="7406640" cy="5349528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第一、二堂崇拜</a:t>
            </a:r>
            <a:b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</a:br>
            <a: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日期：二零一八年七月一日</a:t>
            </a:r>
            <a:b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</a:br>
            <a: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講題：「傳」心作證</a:t>
            </a:r>
            <a:b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</a:br>
            <a: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講員：胡健斌宣教師</a:t>
            </a:r>
            <a:b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</a:br>
            <a: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經文</a:t>
            </a:r>
            <a:r>
              <a:rPr lang="zh-TW" altLang="en-US" dirty="0" smtClean="0">
                <a:latin typeface="文鼎中特明" panose="020B0609010101010101" pitchFamily="49" charset="-120"/>
                <a:ea typeface="文鼎中特明" panose="020B0609010101010101" pitchFamily="49" charset="-120"/>
              </a:rPr>
              <a:t>：</a:t>
            </a:r>
            <a:r>
              <a:rPr lang="en-US" altLang="zh-TW" dirty="0" smtClean="0">
                <a:latin typeface="文鼎中特明" panose="020B0609010101010101" pitchFamily="49" charset="-120"/>
                <a:ea typeface="文鼎中特明" panose="020B0609010101010101" pitchFamily="49" charset="-120"/>
              </a:rPr>
              <a:t>《</a:t>
            </a:r>
            <a:r>
              <a:rPr lang="zh-TW" altLang="en-US" dirty="0" smtClean="0">
                <a:latin typeface="文鼎中特明" panose="020B0609010101010101" pitchFamily="49" charset="-120"/>
                <a:ea typeface="文鼎中特明" panose="020B0609010101010101" pitchFamily="49" charset="-120"/>
              </a:rPr>
              <a:t>帖撒羅尼迦</a:t>
            </a:r>
            <a: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前書</a:t>
            </a:r>
            <a:r>
              <a:rPr lang="en-US" altLang="zh-TW" dirty="0" smtClean="0">
                <a:latin typeface="文鼎中特明" panose="020B0609010101010101" pitchFamily="49" charset="-120"/>
                <a:ea typeface="文鼎中特明" panose="020B0609010101010101" pitchFamily="49" charset="-120"/>
              </a:rPr>
              <a:t>》</a:t>
            </a:r>
            <a:br>
              <a:rPr lang="en-US" altLang="zh-TW" dirty="0" smtClean="0">
                <a:latin typeface="文鼎中特明" panose="020B0609010101010101" pitchFamily="49" charset="-120"/>
                <a:ea typeface="文鼎中特明" panose="020B0609010101010101" pitchFamily="49" charset="-120"/>
              </a:rPr>
            </a:br>
            <a:r>
              <a:rPr lang="en-US" altLang="zh-TW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 </a:t>
            </a:r>
            <a:r>
              <a:rPr lang="en-US" altLang="zh-TW" dirty="0" smtClean="0">
                <a:latin typeface="文鼎中特明" panose="020B0609010101010101" pitchFamily="49" charset="-120"/>
                <a:ea typeface="文鼎中特明" panose="020B0609010101010101" pitchFamily="49" charset="-120"/>
              </a:rPr>
              <a:t>     1</a:t>
            </a:r>
            <a: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章</a:t>
            </a:r>
            <a:r>
              <a:rPr lang="en-US" altLang="zh-TW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2</a:t>
            </a:r>
            <a: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至</a:t>
            </a:r>
            <a:r>
              <a:rPr lang="en-US" altLang="zh-TW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10</a:t>
            </a:r>
            <a: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  <a:t>節</a:t>
            </a:r>
            <a:br>
              <a:rPr lang="zh-TW" altLang="en-US" dirty="0">
                <a:latin typeface="文鼎中特明" panose="020B0609010101010101" pitchFamily="49" charset="-120"/>
                <a:ea typeface="文鼎中特明" panose="020B0609010101010101" pitchFamily="49" charset="-120"/>
              </a:rPr>
            </a:br>
            <a:endParaRPr lang="en-US" dirty="0">
              <a:latin typeface="文鼎中特明" panose="020B0609010101010101" pitchFamily="49" charset="-120"/>
              <a:ea typeface="文鼎中特明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11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533" y="0"/>
            <a:ext cx="11878734" cy="1456267"/>
          </a:xfrm>
        </p:spPr>
        <p:txBody>
          <a:bodyPr/>
          <a:lstStyle/>
          <a:p>
            <a:r>
              <a:rPr lang="zh-HK" altLang="en-US" dirty="0"/>
              <a:t>鐵威臨牧師 </a:t>
            </a:r>
            <a:r>
              <a:rPr lang="en-GB" altLang="zh-HK" dirty="0" smtClean="0"/>
              <a:t>Rev</a:t>
            </a:r>
            <a:r>
              <a:rPr lang="en-GB" altLang="zh-HK" dirty="0"/>
              <a:t>. </a:t>
            </a:r>
            <a:r>
              <a:rPr lang="en-GB" altLang="zh-HK" dirty="0" smtClean="0"/>
              <a:t>F</a:t>
            </a:r>
            <a:r>
              <a:rPr lang="en-US" altLang="zh-TW" dirty="0" smtClean="0"/>
              <a:t>.</a:t>
            </a:r>
            <a:r>
              <a:rPr lang="zh-TW" altLang="en-US" dirty="0" smtClean="0"/>
              <a:t> </a:t>
            </a:r>
            <a:r>
              <a:rPr lang="en-GB" altLang="zh-HK" dirty="0" smtClean="0"/>
              <a:t> </a:t>
            </a:r>
            <a:r>
              <a:rPr lang="en-GB" altLang="zh-HK" dirty="0"/>
              <a:t>Wilhelm Dietrich </a:t>
            </a:r>
            <a:r>
              <a:rPr lang="en-US" altLang="zh-HK" dirty="0" smtClean="0"/>
              <a:t>(</a:t>
            </a:r>
            <a:r>
              <a:rPr lang="en-US" altLang="zh-HK" dirty="0"/>
              <a:t>1848-1897) </a:t>
            </a:r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585" y="3894894"/>
            <a:ext cx="1972735" cy="264205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" y="1252837"/>
            <a:ext cx="3099155" cy="232436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63" y="3894894"/>
            <a:ext cx="3603048" cy="24751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111" y="1125390"/>
            <a:ext cx="3856837" cy="257926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393" y="1252837"/>
            <a:ext cx="3512255" cy="428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7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" y="711199"/>
            <a:ext cx="9016999" cy="5291667"/>
          </a:xfrm>
        </p:spPr>
        <p:txBody>
          <a:bodyPr>
            <a:normAutofit/>
          </a:bodyPr>
          <a:lstStyle/>
          <a:p>
            <a:endParaRPr lang="zh-HK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136" y="838160"/>
            <a:ext cx="2761727" cy="437730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63806" y="609600"/>
            <a:ext cx="9193883" cy="1747024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方正魏碑" panose="03000509000000000000" pitchFamily="65" charset="-120"/>
                <a:ea typeface="方正魏碑" panose="03000509000000000000" pitchFamily="65" charset="-120"/>
              </a:rPr>
              <a:t>（二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）「</a:t>
            </a:r>
            <a:r>
              <a:rPr lang="zh-TW" altLang="en-US" dirty="0">
                <a:latin typeface="方正魏碑" panose="03000509000000000000" pitchFamily="65" charset="-120"/>
                <a:ea typeface="方正魏碑" panose="03000509000000000000" pitchFamily="65" charset="-120"/>
              </a:rPr>
              <a:t>傳」信──作了馬其頓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和</a:t>
            </a:r>
            <a: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/>
            </a:r>
            <a:b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</a:br>
            <a:r>
              <a:rPr lang="en-US" altLang="zh-TW" dirty="0">
                <a:latin typeface="方正魏碑" panose="03000509000000000000" pitchFamily="65" charset="-120"/>
                <a:ea typeface="方正魏碑" panose="03000509000000000000" pitchFamily="65" charset="-120"/>
              </a:rPr>
              <a:t>	</a:t>
            </a:r>
            <a: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			      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亞該亞</a:t>
            </a:r>
            <a:r>
              <a:rPr lang="zh-TW" altLang="en-US" dirty="0">
                <a:latin typeface="方正魏碑" panose="03000509000000000000" pitchFamily="65" charset="-120"/>
                <a:ea typeface="方正魏碑" panose="03000509000000000000" pitchFamily="65" charset="-120"/>
              </a:rPr>
              <a:t>所有信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主</a:t>
            </a:r>
            <a: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/>
            </a:r>
            <a:b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</a:br>
            <a: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				      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的</a:t>
            </a:r>
            <a:r>
              <a:rPr lang="zh-TW" altLang="en-US" dirty="0">
                <a:latin typeface="方正魏碑" panose="03000509000000000000" pitchFamily="65" charset="-120"/>
                <a:ea typeface="方正魏碑" panose="03000509000000000000" pitchFamily="65" charset="-120"/>
              </a:rPr>
              <a:t>人的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榜樣</a:t>
            </a:r>
            <a: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/>
            </a:r>
            <a:b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</a:br>
            <a: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							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（</a:t>
            </a:r>
            <a:r>
              <a:rPr lang="en-US" altLang="zh-TW" dirty="0">
                <a:latin typeface="方正魏碑" panose="03000509000000000000" pitchFamily="65" charset="-120"/>
                <a:ea typeface="方正魏碑" panose="03000509000000000000" pitchFamily="65" charset="-120"/>
              </a:rPr>
              <a:t>v. 4-7</a:t>
            </a:r>
            <a:r>
              <a:rPr lang="zh-TW" altLang="en-US" dirty="0">
                <a:latin typeface="方正魏碑" panose="03000509000000000000" pitchFamily="65" charset="-120"/>
                <a:ea typeface="方正魏碑" panose="03000509000000000000" pitchFamily="65" charset="-120"/>
              </a:rPr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76294" y="2609385"/>
            <a:ext cx="7781395" cy="363901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甲、知道自己是蒙揀選的</a:t>
            </a:r>
            <a:endParaRPr lang="en-US" altLang="zh-TW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 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身份</a:t>
            </a:r>
          </a:p>
          <a:p>
            <a:pPr marL="82296" indent="0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乙、知道當怎樣為人：</a:t>
            </a:r>
            <a:endParaRPr lang="en-US" altLang="zh-TW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 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效法使徒、效法主</a:t>
            </a:r>
          </a:p>
        </p:txBody>
      </p:sp>
    </p:spTree>
    <p:extLst>
      <p:ext uri="{BB962C8B-B14F-4D97-AF65-F5344CB8AC3E}">
        <p14:creationId xmlns:p14="http://schemas.microsoft.com/office/powerpoint/2010/main" val="681970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203" y="759742"/>
            <a:ext cx="7192381" cy="46031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38" y="274638"/>
            <a:ext cx="3715555" cy="278666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93" y="3495272"/>
            <a:ext cx="3810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04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63806" y="1"/>
            <a:ext cx="9193883" cy="1776761"/>
          </a:xfrm>
        </p:spPr>
        <p:txBody>
          <a:bodyPr>
            <a:normAutofit/>
          </a:bodyPr>
          <a:lstStyle/>
          <a:p>
            <a:r>
              <a:rPr lang="zh-TW" altLang="en-US" sz="3900" dirty="0">
                <a:latin typeface="方正魏碑" panose="03000509000000000000" pitchFamily="65" charset="-120"/>
                <a:ea typeface="方正魏碑" panose="03000509000000000000" pitchFamily="65" charset="-120"/>
              </a:rPr>
              <a:t>（三）「傳」播、「傳」開、「傳」講</a:t>
            </a:r>
            <a:r>
              <a:rPr lang="en-US" altLang="zh-TW" sz="3900" dirty="0">
                <a:latin typeface="方正魏碑" panose="03000509000000000000" pitchFamily="65" charset="-120"/>
                <a:ea typeface="方正魏碑" panose="03000509000000000000" pitchFamily="65" charset="-120"/>
              </a:rPr>
              <a:t>							</a:t>
            </a:r>
            <a:r>
              <a:rPr lang="zh-TW" altLang="en-US" sz="3900" dirty="0">
                <a:latin typeface="方正魏碑" panose="03000509000000000000" pitchFamily="65" charset="-120"/>
                <a:ea typeface="方正魏碑" panose="03000509000000000000" pitchFamily="65" charset="-120"/>
              </a:rPr>
              <a:t>（</a:t>
            </a:r>
            <a:r>
              <a:rPr lang="en-US" altLang="zh-TW" sz="3900" dirty="0">
                <a:latin typeface="方正魏碑" panose="03000509000000000000" pitchFamily="65" charset="-120"/>
                <a:ea typeface="方正魏碑" panose="03000509000000000000" pitchFamily="65" charset="-120"/>
              </a:rPr>
              <a:t>v. 8-10</a:t>
            </a:r>
            <a:r>
              <a:rPr lang="zh-TW" altLang="en-US" sz="3900" dirty="0">
                <a:latin typeface="方正魏碑" panose="03000509000000000000" pitchFamily="65" charset="-120"/>
                <a:ea typeface="方正魏碑" panose="03000509000000000000" pitchFamily="65" charset="-120"/>
              </a:rPr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76294" y="1925445"/>
            <a:ext cx="7781395" cy="4322955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甲、	憑信心──</a:t>
            </a:r>
            <a:endParaRPr lang="en-US" altLang="zh-TW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「傳」播主的道</a:t>
            </a:r>
          </a:p>
          <a:p>
            <a:pPr marL="82296" indent="0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乙、	憑見證──</a:t>
            </a:r>
            <a:endParaRPr lang="en-US" altLang="zh-TW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「傳」開到各城</a:t>
            </a:r>
          </a:p>
          <a:p>
            <a:pPr marL="82296" indent="0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丙、	憑真理──</a:t>
            </a:r>
            <a:endParaRPr lang="en-US" altLang="zh-TW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「傳」講主基督</a:t>
            </a:r>
          </a:p>
        </p:txBody>
      </p:sp>
    </p:spTree>
    <p:extLst>
      <p:ext uri="{BB962C8B-B14F-4D97-AF65-F5344CB8AC3E}">
        <p14:creationId xmlns:p14="http://schemas.microsoft.com/office/powerpoint/2010/main" val="3845962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29" y="2902978"/>
            <a:ext cx="5091481" cy="38186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66" y="0"/>
            <a:ext cx="4396056" cy="32951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758" y="1266400"/>
            <a:ext cx="6735090" cy="37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21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59608" y="1"/>
            <a:ext cx="7498080" cy="877229"/>
          </a:xfrm>
        </p:spPr>
        <p:txBody>
          <a:bodyPr/>
          <a:lstStyle/>
          <a:p>
            <a:r>
              <a:rPr lang="zh-TW" altLang="en-US" b="1" dirty="0"/>
              <a:t>思想與挑戰：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93796" y="780586"/>
            <a:ext cx="8274205" cy="5467815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1.	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在信仰生活中，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有那些信徒的生命見證，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讓我們看見主的實在？</a:t>
            </a:r>
          </a:p>
          <a:p>
            <a:pPr marL="82296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2.	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我們每一個都是主所揀選的人，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你有甚麼特質讓人看見主給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你的信心？</a:t>
            </a:r>
          </a:p>
          <a:p>
            <a:pPr marL="82296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3.	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我們當如何傳揚主的福音，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使人看見上帝的真理與活著？</a:t>
            </a:r>
          </a:p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476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6341" y="2977535"/>
            <a:ext cx="5715000" cy="381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144" y="-127515"/>
            <a:ext cx="7856113" cy="29076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003" y="2977534"/>
            <a:ext cx="6602075" cy="371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3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6098" y="126380"/>
            <a:ext cx="8251902" cy="6646127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altLang="zh-TW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2 </a:t>
            </a:r>
            <a:r>
              <a:rPr lang="zh-TW" altLang="en-US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我們為你們眾人常常感謝上帝，禱告的時候提到你們，</a:t>
            </a: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  <a:p>
            <a:pPr marL="82296" indent="0">
              <a:buNone/>
            </a:pP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  <a:p>
            <a:pPr marL="82296" indent="0">
              <a:buNone/>
            </a:pPr>
            <a:r>
              <a:rPr lang="en-US" altLang="zh-TW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3 </a:t>
            </a:r>
            <a:r>
              <a:rPr lang="zh-TW" altLang="en-US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在我們的父上帝面前，不住地記念你們因信心所做的工作，因愛心所受的勞苦，因盼望我們主耶穌基督所存的堅忍。</a:t>
            </a: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  <a:p>
            <a:pPr marL="82296" indent="0">
              <a:buNone/>
            </a:pP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204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6098" y="126380"/>
            <a:ext cx="8251902" cy="6646127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altLang="zh-TW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4 </a:t>
            </a:r>
            <a:r>
              <a:rPr lang="zh-TW" altLang="en-US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上帝所愛的弟兄啊，我知道你們是蒙揀選的；</a:t>
            </a: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  <a:p>
            <a:pPr marL="82296" indent="0">
              <a:buNone/>
            </a:pP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  <a:p>
            <a:pPr marL="82296" indent="0">
              <a:buNone/>
            </a:pPr>
            <a:r>
              <a:rPr lang="en-US" altLang="zh-TW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5 </a:t>
            </a:r>
            <a:r>
              <a:rPr lang="zh-TW" altLang="en-US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因為我們的福音傳到你們那裏，不僅在言語，也在能力，也在聖靈和充足的確信。你們知道，我們在你們那裏，為你們的緣故是怎樣為人。</a:t>
            </a: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567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6098" y="126380"/>
            <a:ext cx="8251902" cy="6646127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altLang="zh-TW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6 </a:t>
            </a:r>
            <a:r>
              <a:rPr lang="zh-TW" altLang="en-US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你們成為效法我們，更效法主的人，因聖靈所激發的喜樂，在大患難中領受了真道，</a:t>
            </a: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  <a:p>
            <a:pPr marL="82296" indent="0">
              <a:buNone/>
            </a:pP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  <a:p>
            <a:pPr marL="82296" indent="0">
              <a:buNone/>
            </a:pPr>
            <a:r>
              <a:rPr lang="en-US" altLang="zh-TW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7 </a:t>
            </a:r>
            <a:r>
              <a:rPr lang="zh-TW" altLang="en-US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從此你們作了馬其頓和亞該亞所有信主的人的榜樣。</a:t>
            </a: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686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6098" y="126380"/>
            <a:ext cx="8251902" cy="6646127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altLang="zh-TW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8 </a:t>
            </a:r>
            <a:r>
              <a:rPr lang="zh-TW" altLang="en-US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因為主的道已經從你們那裏傳播出去，你們向上帝的信心不只在馬其頓和亞該亞，就是在各處也都傳開了，所以不用我們說甚麼話。</a:t>
            </a: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6582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6098" y="1"/>
            <a:ext cx="8251902" cy="6772506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altLang="zh-TW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9 </a:t>
            </a:r>
            <a:r>
              <a:rPr lang="zh-TW" altLang="en-US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因為他們自己已經傳講我們是怎樣進到你們那裏，你們是怎樣離棄偶像，歸向上帝來服侍那又真又活的上帝，</a:t>
            </a: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  <a:p>
            <a:pPr marL="82296" indent="0">
              <a:buNone/>
            </a:pPr>
            <a:r>
              <a:rPr lang="en-US" altLang="zh-TW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10 </a:t>
            </a:r>
            <a:r>
              <a:rPr lang="zh-TW" altLang="en-US" sz="5000" dirty="0">
                <a:latin typeface="文鼎中粗隸" panose="020B0609010101010101" pitchFamily="49" charset="-120"/>
                <a:ea typeface="文鼎中粗隸" panose="020B0609010101010101" pitchFamily="49" charset="-120"/>
              </a:rPr>
              <a:t>等候他兒子從天降臨，就是上帝使他從死人中復活的那位救我們脫離將來憤怒的耶穌。</a:t>
            </a:r>
            <a:endParaRPr lang="en-US" altLang="zh-TW" sz="5000" dirty="0">
              <a:latin typeface="文鼎中粗隸" panose="020B0609010101010101" pitchFamily="49" charset="-120"/>
              <a:ea typeface="文鼎中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026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8428" y="1859"/>
            <a:ext cx="749808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背景：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19454" y="899532"/>
            <a:ext cx="8093629" cy="5958468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zh-TW" altLang="en-US" sz="4800" dirty="0">
                <a:latin typeface="文鼎粗行楷" panose="020B0609010101010101" pitchFamily="49" charset="-120"/>
                <a:ea typeface="文鼎粗行楷" panose="020B0609010101010101" pitchFamily="49" charset="-120"/>
              </a:rPr>
              <a:t>帖撒羅尼迦教會是當時新成立不久的教會，但是他們為福音所作的善事，憑信心守住真道已經為人所共知。使徒保羅希望藉此書信，鼓勵當地信徒，一方面要繼續持守見證的生命，但也要在真道扎穩根基。</a:t>
            </a:r>
          </a:p>
          <a:p>
            <a:pPr marL="82296" indent="0">
              <a:buNone/>
            </a:pPr>
            <a:endParaRPr lang="zh-TW" altLang="en-US" sz="4800" dirty="0">
              <a:latin typeface="文鼎粗行楷" panose="020B0609010101010101" pitchFamily="49" charset="-120"/>
              <a:ea typeface="文鼎粗行楷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128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63806" y="274638"/>
            <a:ext cx="9193883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方正魏碑" panose="03000509000000000000" pitchFamily="65" charset="-120"/>
                <a:ea typeface="方正魏碑" panose="03000509000000000000" pitchFamily="65" charset="-120"/>
              </a:rPr>
              <a:t>（一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）「</a:t>
            </a:r>
            <a:r>
              <a:rPr lang="zh-TW" altLang="en-US" dirty="0">
                <a:latin typeface="方正魏碑" panose="03000509000000000000" pitchFamily="65" charset="-120"/>
                <a:ea typeface="方正魏碑" panose="03000509000000000000" pitchFamily="65" charset="-120"/>
              </a:rPr>
              <a:t>傳」承──在眾人生命的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足跡</a:t>
            </a:r>
            <a:r>
              <a:rPr lang="en-US" altLang="zh-TW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							</a:t>
            </a:r>
            <a:r>
              <a:rPr lang="zh-TW" altLang="en-US" dirty="0" smtClean="0">
                <a:latin typeface="方正魏碑" panose="03000509000000000000" pitchFamily="65" charset="-120"/>
                <a:ea typeface="方正魏碑" panose="03000509000000000000" pitchFamily="65" charset="-120"/>
              </a:rPr>
              <a:t>（</a:t>
            </a:r>
            <a:r>
              <a:rPr lang="en-US" altLang="zh-TW" dirty="0">
                <a:latin typeface="方正魏碑" panose="03000509000000000000" pitchFamily="65" charset="-120"/>
                <a:ea typeface="方正魏碑" panose="03000509000000000000" pitchFamily="65" charset="-120"/>
              </a:rPr>
              <a:t>v. 2-3</a:t>
            </a:r>
            <a:r>
              <a:rPr lang="zh-TW" altLang="en-US" dirty="0">
                <a:latin typeface="方正魏碑" panose="03000509000000000000" pitchFamily="65" charset="-120"/>
                <a:ea typeface="方正魏碑" panose="03000509000000000000" pitchFamily="65" charset="-120"/>
              </a:rPr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76294" y="1447800"/>
            <a:ext cx="7781395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甲、「常常感謝上帝」</a:t>
            </a:r>
          </a:p>
          <a:p>
            <a:pPr marL="82296" indent="0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乙、「不住地記念你們」</a:t>
            </a:r>
          </a:p>
          <a:p>
            <a:pPr marL="82296" indent="0">
              <a:buNone/>
            </a:pP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丙、「所存的堅忍」</a:t>
            </a:r>
          </a:p>
          <a:p>
            <a:pPr marL="82296" indent="0">
              <a:buNone/>
            </a:pPr>
            <a:endParaRPr lang="zh-TW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5796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</TotalTime>
  <Words>426</Words>
  <Application>Microsoft Office PowerPoint</Application>
  <PresentationFormat>寬螢幕</PresentationFormat>
  <Paragraphs>40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6" baseType="lpstr">
      <vt:lpstr>文鼎中特明</vt:lpstr>
      <vt:lpstr>文鼎中粗隸</vt:lpstr>
      <vt:lpstr>文鼎粗行楷</vt:lpstr>
      <vt:lpstr>方正魏碑</vt:lpstr>
      <vt:lpstr>微軟正黑體</vt:lpstr>
      <vt:lpstr>標楷體</vt:lpstr>
      <vt:lpstr>Gill Sans MT</vt:lpstr>
      <vt:lpstr>Verdana</vt:lpstr>
      <vt:lpstr>Wingdings 2</vt:lpstr>
      <vt:lpstr>Solstice</vt:lpstr>
      <vt:lpstr>第一、二堂崇拜 日期：二零一八年七月一日 講題：「傳」心作證 講員：胡健斌宣教師 經文：《帖撒羅尼迦前書》       1章2至10節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背景：</vt:lpstr>
      <vt:lpstr>（一）「傳」承──在眾人生命的足跡       （v. 2-3）</vt:lpstr>
      <vt:lpstr>鐵威臨牧師 Rev. F.  Wilhelm Dietrich (1848-1897) </vt:lpstr>
      <vt:lpstr>PowerPoint 簡報</vt:lpstr>
      <vt:lpstr>（二）「傳」信──作了馬其頓和           亞該亞所有信主           的人的榜樣        （v. 4-7）</vt:lpstr>
      <vt:lpstr>PowerPoint 簡報</vt:lpstr>
      <vt:lpstr>（三）「傳」播、「傳」開、「傳」講       （v. 8-10）</vt:lpstr>
      <vt:lpstr>PowerPoint 簡報</vt:lpstr>
      <vt:lpstr>思想與挑戰：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kl.hhwong</dc:creator>
  <cp:lastModifiedBy>Ken</cp:lastModifiedBy>
  <cp:revision>8</cp:revision>
  <dcterms:created xsi:type="dcterms:W3CDTF">2014-09-16T21:40:01Z</dcterms:created>
  <dcterms:modified xsi:type="dcterms:W3CDTF">2018-06-30T23:32:25Z</dcterms:modified>
</cp:coreProperties>
</file>